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4" autoAdjust="0"/>
    <p:restoredTop sz="96405"/>
  </p:normalViewPr>
  <p:slideViewPr>
    <p:cSldViewPr snapToGrid="0">
      <p:cViewPr>
        <p:scale>
          <a:sx n="100" d="100"/>
          <a:sy n="100" d="100"/>
        </p:scale>
        <p:origin x="58" y="-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elBrayan22/Ubicapp/blob/main/Ubicapp/DetailsQR/GenerarCodigoQR.swif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C90EE-08B6-D3FE-758F-2CC93F172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Ubicapp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308E28-6AC6-48A5-BB86-164DBD87D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Integrantes:</a:t>
            </a:r>
          </a:p>
          <a:p>
            <a:r>
              <a:rPr lang="es-MX" dirty="0"/>
              <a:t>Joel Brayan </a:t>
            </a:r>
            <a:r>
              <a:rPr lang="es-MX" dirty="0" err="1"/>
              <a:t>Navor</a:t>
            </a:r>
            <a:r>
              <a:rPr lang="es-MX" dirty="0"/>
              <a:t> Jimenez (Líder de Proyecto)</a:t>
            </a:r>
          </a:p>
          <a:p>
            <a:r>
              <a:rPr lang="es-MX" dirty="0"/>
              <a:t>Heber Eduardo Jimenez Rodríguez (Programador) </a:t>
            </a:r>
          </a:p>
          <a:p>
            <a:r>
              <a:rPr lang="es-MX" dirty="0"/>
              <a:t>Marco Antonio Jonathan Amador </a:t>
            </a:r>
            <a:r>
              <a:rPr lang="es-MX" dirty="0" err="1"/>
              <a:t>Hernandez</a:t>
            </a:r>
            <a:r>
              <a:rPr lang="es-MX" dirty="0"/>
              <a:t> (programador)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E4917F-FB6E-230B-7EB7-C732DED1BAB0}"/>
              </a:ext>
            </a:extLst>
          </p:cNvPr>
          <p:cNvSpPr txBox="1"/>
          <p:nvPr/>
        </p:nvSpPr>
        <p:spPr>
          <a:xfrm>
            <a:off x="2208179" y="79766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Enero 2023</a:t>
            </a:r>
          </a:p>
        </p:txBody>
      </p:sp>
    </p:spTree>
    <p:extLst>
      <p:ext uri="{BB962C8B-B14F-4D97-AF65-F5344CB8AC3E}">
        <p14:creationId xmlns:p14="http://schemas.microsoft.com/office/powerpoint/2010/main" val="80707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A7211-A47C-CAD5-564F-C8B39819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MapaViewController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E747A934-4BA4-4CCD-801D-9081B8E5A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05" t="3734" r="36008" b="3976"/>
          <a:stretch/>
        </p:blipFill>
        <p:spPr>
          <a:xfrm>
            <a:off x="752835" y="1753299"/>
            <a:ext cx="1990015" cy="4160940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5215F13-4689-41D1-8457-2914FA557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" t="15297" r="2626" b="15570"/>
          <a:stretch/>
        </p:blipFill>
        <p:spPr>
          <a:xfrm>
            <a:off x="7488803" y="1753299"/>
            <a:ext cx="3961831" cy="1815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FD6D027-AC46-474F-A7BA-16AF5A7F6F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5" t="14734" r="3156" b="15392"/>
          <a:stretch/>
        </p:blipFill>
        <p:spPr>
          <a:xfrm>
            <a:off x="7477334" y="3629291"/>
            <a:ext cx="3984770" cy="2188001"/>
          </a:xfrm>
          <a:prstGeom prst="rect">
            <a:avLst/>
          </a:prstGeom>
        </p:spPr>
      </p:pic>
      <p:pic>
        <p:nvPicPr>
          <p:cNvPr id="17" name="Marcador de contenido 4">
            <a:extLst>
              <a:ext uri="{FF2B5EF4-FFF2-40B4-BE49-F238E27FC236}">
                <a16:creationId xmlns:a16="http://schemas.microsoft.com/office/drawing/2014/main" id="{89B51BDC-8F38-4880-A4E3-CAB7B43242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35" t="4204" r="36514" b="6534"/>
          <a:stretch/>
        </p:blipFill>
        <p:spPr>
          <a:xfrm>
            <a:off x="2955231" y="1753299"/>
            <a:ext cx="2072081" cy="4160940"/>
          </a:xfrm>
          <a:prstGeom prst="rect">
            <a:avLst/>
          </a:prstGeom>
        </p:spPr>
      </p:pic>
      <p:pic>
        <p:nvPicPr>
          <p:cNvPr id="18" name="Marcador de contenido 10">
            <a:extLst>
              <a:ext uri="{FF2B5EF4-FFF2-40B4-BE49-F238E27FC236}">
                <a16:creationId xmlns:a16="http://schemas.microsoft.com/office/drawing/2014/main" id="{45C4C153-03BC-4769-A9C8-16E7B7D9F4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55" t="4419" r="36243" b="3725"/>
          <a:stretch/>
        </p:blipFill>
        <p:spPr>
          <a:xfrm>
            <a:off x="5239694" y="1753300"/>
            <a:ext cx="2190731" cy="41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8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9E2CD-7792-1D75-2DCC-7D399AA1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Descripción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82066C-9056-1DE1-E6F2-E30C2066D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87811"/>
          </a:xfrm>
        </p:spPr>
        <p:txBody>
          <a:bodyPr/>
          <a:lstStyle/>
          <a:p>
            <a:r>
              <a:rPr lang="es-MX" dirty="0"/>
              <a:t>La pantalla principal muestra un mapa nativo de swift obtenido del api llamada MapKit la cual nos permite utilizar mapas.</a:t>
            </a:r>
          </a:p>
          <a:p>
            <a:r>
              <a:rPr lang="es-MX" dirty="0"/>
              <a:t>Una de las funcionalidades de la primer pantalla es mostrar ubicaciones marcadas en el mapa y almacenadas en el coredata de la aplicación.</a:t>
            </a:r>
          </a:p>
          <a:p>
            <a:r>
              <a:rPr lang="es-MX" dirty="0"/>
              <a:t>Al darle click sobre un lugar en el mapa sin marcador agregara una marcador.</a:t>
            </a:r>
          </a:p>
          <a:p>
            <a:r>
              <a:rPr lang="es-MX" dirty="0"/>
              <a:t>Al darle click sobre un marcador tiene que mostrar detalles de ese marcador ademas de proporcionarnos un botón para navegar a otra pantalla (Details) para ver información mas detallada de ese marcador.</a:t>
            </a:r>
          </a:p>
        </p:txBody>
      </p:sp>
    </p:spTree>
    <p:extLst>
      <p:ext uri="{BB962C8B-B14F-4D97-AF65-F5344CB8AC3E}">
        <p14:creationId xmlns:p14="http://schemas.microsoft.com/office/powerpoint/2010/main" val="154589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12BA5-FBBC-6101-1496-0066F944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DetallesUbicaciónMarcadaViewController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DB4CF4-5994-44AA-8200-69C4F7534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28" y="1572803"/>
            <a:ext cx="6973374" cy="4821560"/>
          </a:xfrm>
        </p:spPr>
      </p:pic>
    </p:spTree>
    <p:extLst>
      <p:ext uri="{BB962C8B-B14F-4D97-AF65-F5344CB8AC3E}">
        <p14:creationId xmlns:p14="http://schemas.microsoft.com/office/powerpoint/2010/main" val="189481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1BD4B-A0AB-91C2-0831-16F8340E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Descripción Pantalla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7E18C4-45A5-47BF-835E-F8064D7BE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pantalla detalles tiene una funcionalidad principal la cual es mostrar los detalles relacionados a la marca del mapa en la pantalla anterior. </a:t>
            </a:r>
          </a:p>
          <a:p>
            <a:r>
              <a:rPr lang="es-MX" dirty="0"/>
              <a:t>Tambien tiene la funcionalidad de proporcionnar un còdigo QR que arrojara la informaciòn de ese marcador.</a:t>
            </a:r>
          </a:p>
          <a:p>
            <a:r>
              <a:rPr lang="es-MX" dirty="0"/>
              <a:t>Podemos agregar información referente a ese marcador como un nombre.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8456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E380D-A4A2-487C-9E35-3D657FBE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Enlaces a códigos de la aplicación.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C429AD-B598-4512-9111-704F930CA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--Modelo</a:t>
            </a:r>
          </a:p>
          <a:p>
            <a:pPr lvl="1"/>
            <a:r>
              <a:rPr lang="es-MX" dirty="0"/>
              <a:t>https://github.com/JoelBrayan22/Ubicapp/blob/main/Ubicapp/Models/UbicappModel.swift</a:t>
            </a:r>
          </a:p>
          <a:p>
            <a:r>
              <a:rPr lang="es-MX" dirty="0"/>
              <a:t>--Mapa</a:t>
            </a:r>
          </a:p>
          <a:p>
            <a:pPr lvl="1"/>
            <a:r>
              <a:rPr lang="es-MX" dirty="0" err="1"/>
              <a:t>MapaView</a:t>
            </a:r>
            <a:endParaRPr lang="es-MX" dirty="0"/>
          </a:p>
          <a:p>
            <a:pPr lvl="2"/>
            <a:r>
              <a:rPr lang="es-MX" dirty="0"/>
              <a:t>https://github.com/JoelBrayan22/Ubicapp/blob/main/Ubicapp/Map/View/MapaViewController.swift</a:t>
            </a:r>
          </a:p>
          <a:p>
            <a:pPr lvl="1"/>
            <a:r>
              <a:rPr lang="es-MX" dirty="0" err="1"/>
              <a:t>MapaViewModel</a:t>
            </a:r>
            <a:endParaRPr lang="es-MX" dirty="0"/>
          </a:p>
          <a:p>
            <a:pPr lvl="2"/>
            <a:r>
              <a:rPr lang="es-MX" dirty="0"/>
              <a:t>https://github.com/JoelBrayan22/Ubicapp/blob/main/Ubicapp/Map/ViewModel/MapaViewModel.swift</a:t>
            </a:r>
          </a:p>
          <a:p>
            <a:pPr lvl="1"/>
            <a:r>
              <a:rPr lang="es-MX" dirty="0" err="1"/>
              <a:t>MapKitConUbicaciones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72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E380D-A4A2-487C-9E35-3D657FBE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Enlaces a códigos de la aplicación.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C429AD-B598-4512-9111-704F930CA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MX" dirty="0"/>
              <a:t>-- </a:t>
            </a:r>
            <a:r>
              <a:rPr lang="es-MX" dirty="0" err="1"/>
              <a:t>DetallesQR</a:t>
            </a:r>
            <a:endParaRPr lang="es-MX" dirty="0"/>
          </a:p>
          <a:p>
            <a:pPr lvl="1"/>
            <a:r>
              <a:rPr lang="es-MX" dirty="0" err="1"/>
              <a:t>GenerarCodigoQR</a:t>
            </a:r>
            <a:endParaRPr lang="es-MX" dirty="0"/>
          </a:p>
          <a:p>
            <a:pPr lvl="2"/>
            <a:r>
              <a:rPr lang="es-MX" dirty="0">
                <a:hlinkClick r:id="rId2"/>
              </a:rPr>
              <a:t>https://github.com/JoelBrayan22/Ubicapp/blob/main/Ubicapp/DetailsQR/GenerarCodigoQR.swift</a:t>
            </a:r>
            <a:endParaRPr lang="es-MX" dirty="0"/>
          </a:p>
          <a:p>
            <a:pPr lvl="1"/>
            <a:r>
              <a:rPr lang="es-MX" dirty="0"/>
              <a:t>View</a:t>
            </a:r>
          </a:p>
          <a:p>
            <a:pPr lvl="2"/>
            <a:r>
              <a:rPr lang="es-MX" dirty="0" err="1"/>
              <a:t>QRProtocol</a:t>
            </a:r>
            <a:endParaRPr lang="es-MX" dirty="0"/>
          </a:p>
          <a:p>
            <a:pPr lvl="3"/>
            <a:r>
              <a:rPr lang="es-MX" dirty="0"/>
              <a:t>https://github.com/JoelBrayan22/Ubicapp/blob/main/Ubicapp/DetailsQR/Protocolo/Protocolos.swift</a:t>
            </a:r>
          </a:p>
          <a:p>
            <a:pPr lvl="2"/>
            <a:r>
              <a:rPr lang="es-MX" dirty="0" err="1"/>
              <a:t>QRViewController</a:t>
            </a:r>
            <a:endParaRPr lang="es-MX" dirty="0"/>
          </a:p>
          <a:p>
            <a:pPr lvl="3"/>
            <a:r>
              <a:rPr lang="es-MX" dirty="0"/>
              <a:t>https://github.com/JoelBrayan22/Ubicapp/blob/main/Ubicapp/DetailsQR/view/QRViewController.swift</a:t>
            </a:r>
          </a:p>
          <a:p>
            <a:pPr lvl="1"/>
            <a:r>
              <a:rPr lang="es-MX" dirty="0" err="1"/>
              <a:t>ViewModel</a:t>
            </a:r>
            <a:endParaRPr lang="es-MX" dirty="0"/>
          </a:p>
          <a:p>
            <a:pPr lvl="2"/>
            <a:r>
              <a:rPr lang="es-MX" dirty="0"/>
              <a:t>https://github.com/JoelBrayan22/Ubicapp/blob/main/Ubicapp/DetailsQR/ViewModel/QRViewModel.swift</a:t>
            </a:r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7038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D7FD3-4146-764A-E9E7-F094C3A8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Enlace Repositorio Github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685525-EC49-C4B7-8040-ED3FC5BA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https://github.com/JoelBrayan22/Ubicapp</a:t>
            </a:r>
          </a:p>
        </p:txBody>
      </p:sp>
    </p:spTree>
    <p:extLst>
      <p:ext uri="{BB962C8B-B14F-4D97-AF65-F5344CB8AC3E}">
        <p14:creationId xmlns:p14="http://schemas.microsoft.com/office/powerpoint/2010/main" val="6062744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Faceta</Template>
  <TotalTime>1754</TotalTime>
  <Words>378</Words>
  <Application>Microsoft Office PowerPoint</Application>
  <PresentationFormat>Panorámica</PresentationFormat>
  <Paragraphs>39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Faceta</vt:lpstr>
      <vt:lpstr>Ubicapp</vt:lpstr>
      <vt:lpstr>MapaViewController</vt:lpstr>
      <vt:lpstr>Descripción</vt:lpstr>
      <vt:lpstr>DetallesUbicaciónMarcadaViewController</vt:lpstr>
      <vt:lpstr>Descripción Pantalla </vt:lpstr>
      <vt:lpstr>Enlaces a códigos de la aplicación.</vt:lpstr>
      <vt:lpstr>Enlaces a códigos de la aplicación.</vt:lpstr>
      <vt:lpstr>Enlace Repositorio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Ubicapp</dc:title>
  <dc:creator>Microsoft Office User</dc:creator>
  <cp:lastModifiedBy>Joel Nabor Jimenez</cp:lastModifiedBy>
  <cp:revision>8</cp:revision>
  <dcterms:created xsi:type="dcterms:W3CDTF">2023-01-12T21:26:59Z</dcterms:created>
  <dcterms:modified xsi:type="dcterms:W3CDTF">2023-01-16T05:44:19Z</dcterms:modified>
</cp:coreProperties>
</file>